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11" r:id="rId3"/>
    <p:sldId id="1012" r:id="rId4"/>
    <p:sldId id="1014" r:id="rId5"/>
    <p:sldId id="1019" r:id="rId6"/>
    <p:sldId id="1015" r:id="rId7"/>
    <p:sldId id="1016" r:id="rId8"/>
    <p:sldId id="101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6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重难易错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突破</a:t>
            </a:r>
            <a:endParaRPr lang="en-US" altLang="zh-CN" sz="400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1. good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和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well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的用法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7892" y="3425449"/>
            <a:ext cx="11478810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your English teacher good to you?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你的英语老师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对你好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a student follows the school rules very well, can we say he is a good student?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如果一个学生很好地遵循校规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我们能说他是个好学生吗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5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7892" y="836712"/>
            <a:ext cx="2523075" cy="674148"/>
          </a:xfrm>
          <a:prstGeom prst="rect">
            <a:avLst/>
          </a:prstGeom>
        </p:spPr>
      </p:pic>
      <p:pic>
        <p:nvPicPr>
          <p:cNvPr id="4" name="gyy99.jpg" descr="id:21474961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06974" y="1478009"/>
            <a:ext cx="3168352" cy="209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0977" y="980728"/>
            <a:ext cx="11515725" cy="4608512"/>
          </a:xfrm>
          <a:prstGeom prst="rect">
            <a:avLst/>
          </a:prstGeom>
          <a:solidFill>
            <a:srgbClr val="CCECFB"/>
          </a:solidFill>
          <a:ln w="19050" algn="ctr">
            <a:solidFill>
              <a:srgbClr val="CCECFB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25脉络梳理.EPS" descr="id:21474935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5054" y="799208"/>
            <a:ext cx="2592288" cy="669835"/>
          </a:xfrm>
          <a:prstGeom prst="rect">
            <a:avLst/>
          </a:prstGeom>
        </p:spPr>
      </p:pic>
      <p:pic>
        <p:nvPicPr>
          <p:cNvPr id="6" name="M6语法1.EPS" descr="id:21474962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45909" y="1555036"/>
            <a:ext cx="11085860" cy="1847643"/>
          </a:xfrm>
          <a:prstGeom prst="rect">
            <a:avLst/>
          </a:prstGeom>
        </p:spPr>
      </p:pic>
      <p:pic>
        <p:nvPicPr>
          <p:cNvPr id="7" name="拓展-双.EPS" descr="id:214749826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88593" y="3646221"/>
            <a:ext cx="847090" cy="37909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60854" y="3417381"/>
            <a:ext cx="11485848" cy="1949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be 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good at doing sth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和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do well in doing sth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都表示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擅长做某事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，它们是同义短语。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good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是形容词，放在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be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动词后面；而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well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是副词，放在实义动词后面。如</a:t>
            </a:r>
            <a:r>
              <a:rPr lang="zh-CN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：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262558" y="1181358"/>
            <a:ext cx="11485848" cy="3888500"/>
          </a:xfrm>
          <a:solidFill>
            <a:srgbClr val="CCECFB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我擅长打篮球。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basketball?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你擅长打篮球吗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她擅长跑步。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她擅长跑步吗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38700" algn="l"/>
                <a:tab pos="82550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一、单项选择。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38700" algn="l"/>
                <a:tab pos="82550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a _________driver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drives very 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  <a:tab pos="82550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38700" algn="l"/>
                <a:tab pos="82550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moon cakes taste 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838700" algn="l"/>
                <a:tab pos="82550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35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425108"/>
            <a:ext cx="2349976" cy="67887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28253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10630" y="41208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695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7257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563" algn="l"/>
                <a:tab pos="75311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 is a _________pupil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play the piano _________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00563" algn="l"/>
                <a:tab pos="75311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563" algn="l"/>
                <a:tab pos="75311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didn’t sleep very _________last night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 feel sleepy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00563" algn="l"/>
                <a:tab pos="75311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badly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3760" y="183397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45134" y="312314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39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8614"/>
            <a:ext cx="11485848" cy="32465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二、按要求完成下列各题。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good at drawing pictures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改为同义句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do well in running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改为同义句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2706669"/>
            <a:ext cx="100811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He does well in </a:t>
            </a:r>
            <a:r>
              <a:rPr lang="en-US" altLang="zh-CN" smtClean="0">
                <a:cs typeface="Times New Roman" panose="02020603050405020304" pitchFamily="18" charset="0"/>
              </a:rPr>
              <a:t>drawing</a:t>
            </a:r>
            <a:r>
              <a:rPr lang="en-US" altLang="zh-CN" sz="1050" smtClean="0">
                <a:solidFill>
                  <a:srgbClr val="000000"/>
                </a:solidFill>
                <a:cs typeface="Times New Roman" panose="02020603050405020304" pitchFamily="18" charset="0"/>
              </a:rPr>
              <a:t>     </a:t>
            </a:r>
            <a:r>
              <a:rPr lang="en-US" altLang="zh-CN" smtClean="0">
                <a:cs typeface="Times New Roman" panose="02020603050405020304" pitchFamily="18" charset="0"/>
              </a:rPr>
              <a:t>pictures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8582" y="3947298"/>
            <a:ext cx="427065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They are good at running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66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4865"/>
            <a:ext cx="11485848" cy="26001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basketball, well, I, play, can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连词成句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does, well, brother, how, tennis, play, your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连词成句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4" y="1966300"/>
            <a:ext cx="425629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I can play basketball well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6574" y="3246739"/>
            <a:ext cx="77981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How well does your brother play tennis?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32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276</Words>
  <Application>Microsoft Office PowerPoint</Application>
  <PresentationFormat>自定义</PresentationFormat>
  <Paragraphs>40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378</cp:revision>
  <dcterms:created xsi:type="dcterms:W3CDTF">2020-11-06T05:24:00Z</dcterms:created>
  <dcterms:modified xsi:type="dcterms:W3CDTF">2025-06-10T02:09:40Z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